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3" r:id="rId1"/>
  </p:sldMasterIdLst>
  <p:notesMasterIdLst>
    <p:notesMasterId r:id="rId10"/>
  </p:notesMasterIdLst>
  <p:sldIdLst>
    <p:sldId id="264" r:id="rId2"/>
    <p:sldId id="256" r:id="rId3"/>
    <p:sldId id="257" r:id="rId4"/>
    <p:sldId id="258" r:id="rId5"/>
    <p:sldId id="259" r:id="rId6"/>
    <p:sldId id="260" r:id="rId7"/>
    <p:sldId id="262" r:id="rId8"/>
    <p:sldId id="263" r:id="rId9"/>
  </p:sldIdLst>
  <p:sldSz cx="14630400" cy="8229600"/>
  <p:notesSz cx="8229600" cy="14630400"/>
  <p:embeddedFontLst>
    <p:embeddedFont>
      <p:font typeface="Century Gothic" panose="020B0502020202020204" pitchFamily="34" charset="0"/>
      <p:regular r:id="rId11"/>
      <p:bold r:id="rId12"/>
      <p:italic r:id="rId13"/>
      <p:boldItalic r:id="rId14"/>
    </p:embeddedFont>
    <p:embeddedFont>
      <p:font typeface="Quattrocento" panose="02020502030000000404" pitchFamily="18" charset="0"/>
      <p:regular r:id="rId15"/>
    </p:embeddedFont>
    <p:embeddedFont>
      <p:font typeface="Wingdings 3" panose="05040102010807070707" pitchFamily="18" charset="2"/>
      <p:regular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22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5601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846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7133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547070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09591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8111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16749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62389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06966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1472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943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6852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274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377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4480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98318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32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9538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69740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9859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0541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31113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055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6769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887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7" r:id="rId23"/>
    <p:sldLayoutId id="2147483728" r:id="rId24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5C05F-6C10-AAB8-B9A1-704086EB8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5920" y="1965731"/>
            <a:ext cx="10972800" cy="2149069"/>
          </a:xfrm>
        </p:spPr>
        <p:txBody>
          <a:bodyPr>
            <a:normAutofit/>
          </a:bodyPr>
          <a:lstStyle/>
          <a:p>
            <a:r>
              <a:rPr lang="en-IN" sz="4000" b="1" dirty="0"/>
              <a:t>Artificial intelligence (AI101B)</a:t>
            </a:r>
            <a:br>
              <a:rPr lang="en-IN" sz="1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Semester</a:t>
            </a:r>
            <a:br>
              <a:rPr lang="en-IN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2024-25</a:t>
            </a:r>
            <a:endParaRPr lang="en-US" sz="4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24FBC-2E61-AD49-3BD0-DA7AA89F9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221291"/>
            <a:ext cx="10972800" cy="2709487"/>
          </a:xfrm>
        </p:spPr>
        <p:txBody>
          <a:bodyPr>
            <a:normAutofit/>
          </a:bodyPr>
          <a:lstStyle/>
          <a:p>
            <a:endParaRPr lang="en-US" b="1" dirty="0">
              <a:solidFill>
                <a:schemeClr val="tx1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solidFill>
                  <a:schemeClr val="tx1"/>
                </a:solidFill>
              </a:rPr>
              <a:t>Anik </a:t>
            </a:r>
            <a:r>
              <a:rPr lang="en-IN" b="1" dirty="0" err="1">
                <a:solidFill>
                  <a:schemeClr val="tx1"/>
                </a:solidFill>
              </a:rPr>
              <a:t>kushwaha</a:t>
            </a:r>
            <a:r>
              <a:rPr lang="en-IN" b="1" dirty="0">
                <a:solidFill>
                  <a:schemeClr val="tx1"/>
                </a:solidFill>
              </a:rPr>
              <a:t>, (202410116100026)</a:t>
            </a:r>
          </a:p>
          <a:p>
            <a:r>
              <a:rPr lang="en-IN" b="1" dirty="0">
                <a:solidFill>
                  <a:schemeClr val="tx1"/>
                </a:solidFill>
              </a:rPr>
              <a:t>Ankit Kumar, (202410116100027) </a:t>
            </a:r>
            <a:endParaRPr lang="en-US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solidFill>
                  <a:schemeClr val="tx1"/>
                </a:solidFill>
              </a:rPr>
              <a:t>Bishop Tyagi (202410116100050) </a:t>
            </a:r>
            <a:endParaRPr lang="en-US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solidFill>
                  <a:schemeClr val="tx1"/>
                </a:solidFill>
              </a:rPr>
              <a:t>Bobby Karnik, (202410116100051)</a:t>
            </a:r>
            <a:endParaRPr lang="en-US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EFE38A-2987-AEC9-33EC-1BC6CB5C10DA}"/>
              </a:ext>
            </a:extLst>
          </p:cNvPr>
          <p:cNvSpPr txBox="1">
            <a:spLocks/>
          </p:cNvSpPr>
          <p:nvPr/>
        </p:nvSpPr>
        <p:spPr>
          <a:xfrm>
            <a:off x="1828800" y="5739117"/>
            <a:ext cx="10972800" cy="915238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8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3043289-20F1-1B73-C850-CE92562B546B}"/>
              </a:ext>
            </a:extLst>
          </p:cNvPr>
          <p:cNvSpPr txBox="1">
            <a:spLocks/>
          </p:cNvSpPr>
          <p:nvPr/>
        </p:nvSpPr>
        <p:spPr>
          <a:xfrm>
            <a:off x="10988040" y="6760846"/>
            <a:ext cx="3642360" cy="1468754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288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Supervisor:</a:t>
            </a:r>
          </a:p>
          <a:p>
            <a:pPr algn="just"/>
            <a:r>
              <a:rPr lang="en-IN" b="1" dirty="0"/>
              <a:t>Mr. Apoorv Jain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ASST. PROFESSOR</a:t>
            </a:r>
          </a:p>
          <a:p>
            <a:pPr algn="just"/>
            <a:endParaRPr lang="en-IN" sz="288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88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50B94-DBEB-9815-4684-223EC27F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2"/>
            <a:ext cx="14630400" cy="166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61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08709"/>
            <a:ext cx="58153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Weather Data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1698"/>
            <a:ext cx="7468553" cy="21960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Weather forecasting plays a crucial role in agriculture, transportation, and disaster management.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AI techniques help in identifying trends and making better predictions.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This project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weather data using Python and visualization techniques.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28286"/>
            <a:ext cx="62360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Collection Methods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8305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Libraries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421856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matplotlib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3888581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/>
              <a:t>seaborn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4355306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/>
              <a:t>pandas </a:t>
            </a:r>
          </a:p>
        </p:txBody>
      </p:sp>
      <p:sp>
        <p:nvSpPr>
          <p:cNvPr id="8" name="Text 5"/>
          <p:cNvSpPr/>
          <p:nvPr/>
        </p:nvSpPr>
        <p:spPr>
          <a:xfrm>
            <a:off x="837724" y="4953714"/>
            <a:ext cx="34423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 Requests and PyOWM for efficient data retrieval. Key parameters include temperature and humidity.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871561" y="28305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Acquisition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71561" y="3421856"/>
            <a:ext cx="34423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Acquire real-time and historical data. Focus on temperature, humidity, and wind speed. Proper methods ensure comprehensive datasets.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7297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Preprocessing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035969"/>
            <a:ext cx="1196816" cy="17402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2752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IN" sz="2000" dirty="0"/>
              <a:t>Data Collection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2393513" y="2770823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GB" dirty="0"/>
              <a:t>Weather dataset stored in CSV format.</a:t>
            </a: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1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776186"/>
            <a:ext cx="1196816" cy="17402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0155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4511040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Employ data cleaning techniques. Prepare datasets thoroughly.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516404"/>
            <a:ext cx="1196816" cy="17402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7557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Conversion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251258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Convert timestamp and location data. Ensure data readiness for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209217"/>
            <a:ext cx="64511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Exploratory Data Analysis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7703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Descriptive Statistics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6007060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 NumPy for descriptive stats.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47508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Correlation Matrix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6007060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Analyze variable correlations.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87313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Distribution Plots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600706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 Seaborn for distribution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204" y="1670804"/>
            <a:ext cx="4887992" cy="48879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98771"/>
            <a:ext cx="592002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Advanced Visualization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661761"/>
            <a:ext cx="206835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Complex Graphics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509248"/>
            <a:ext cx="206835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 Matplotlib for weather graphics.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051" y="3339346"/>
            <a:ext cx="2613898" cy="26138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866793" y="367391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6237923" y="2661761"/>
            <a:ext cx="206835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Time Series Plots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237923" y="3509248"/>
            <a:ext cx="206835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Plot temperature time series.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051" y="3339346"/>
            <a:ext cx="2613898" cy="261389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141357" y="3896320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800" dirty="0"/>
          </a:p>
        </p:txBody>
      </p:sp>
      <p:sp>
        <p:nvSpPr>
          <p:cNvPr id="12" name="Text 7"/>
          <p:cNvSpPr/>
          <p:nvPr/>
        </p:nvSpPr>
        <p:spPr>
          <a:xfrm>
            <a:off x="6237923" y="5001697"/>
            <a:ext cx="20683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Heatmaps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237923" y="5497235"/>
            <a:ext cx="206835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Visualize weather correlations.</a:t>
            </a:r>
            <a:endParaRPr lang="en-US" sz="18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051" y="3339346"/>
            <a:ext cx="2613898" cy="261389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918948" y="5170884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800" dirty="0"/>
          </a:p>
        </p:txBody>
      </p:sp>
      <p:sp>
        <p:nvSpPr>
          <p:cNvPr id="16" name="Text 10"/>
          <p:cNvSpPr/>
          <p:nvPr/>
        </p:nvSpPr>
        <p:spPr>
          <a:xfrm>
            <a:off x="837724" y="4634270"/>
            <a:ext cx="206835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Interactive Maps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837724" y="5481757"/>
            <a:ext cx="206835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Create geographical weather mappings.</a:t>
            </a:r>
            <a:endParaRPr lang="en-US" sz="18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5051" y="3339346"/>
            <a:ext cx="2613898" cy="261389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3644384" y="4948476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82447"/>
            <a:ext cx="61312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Real-world Applications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65214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4853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Agriculture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980867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Crop planning with weather insights.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665214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485328"/>
            <a:ext cx="315837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Emergency Management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980867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Risk assessment for disasters.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665214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4854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Urban Planning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980986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Infrastructure design informed by data.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0942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434161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7101959" y="4341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Python's Power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483715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Python excels in weather analysis.</a:t>
            </a:r>
            <a:endParaRPr lang="en-US" sz="18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</TotalTime>
  <Words>271</Words>
  <Application>Microsoft Office PowerPoint</Application>
  <PresentationFormat>Custom</PresentationFormat>
  <Paragraphs>65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Wingdings 3</vt:lpstr>
      <vt:lpstr>Century Gothic</vt:lpstr>
      <vt:lpstr>Quattrocento</vt:lpstr>
      <vt:lpstr>Times New Roman</vt:lpstr>
      <vt:lpstr>Ion</vt:lpstr>
      <vt:lpstr>Artificial intelligence (AI101B) Even Semester Session 2024-25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Anik Kushwaha</cp:lastModifiedBy>
  <cp:revision>4</cp:revision>
  <dcterms:created xsi:type="dcterms:W3CDTF">2025-04-03T16:21:26Z</dcterms:created>
  <dcterms:modified xsi:type="dcterms:W3CDTF">2025-04-04T05:40:50Z</dcterms:modified>
</cp:coreProperties>
</file>